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62" r:id="rId3"/>
    <p:sldId id="264" r:id="rId4"/>
    <p:sldId id="304" r:id="rId5"/>
    <p:sldId id="308" r:id="rId6"/>
    <p:sldId id="303" r:id="rId7"/>
    <p:sldId id="307" r:id="rId8"/>
    <p:sldId id="275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CC8"/>
    <a:srgbClr val="6A7E75"/>
    <a:srgbClr val="D9D9D9"/>
    <a:srgbClr val="496356"/>
    <a:srgbClr val="E8E8E8"/>
    <a:srgbClr val="E1D6D2"/>
    <a:srgbClr val="B0A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6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B2AABD-BF25-4A6D-A1D0-79908927F5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BB832-D7BB-45B4-8ADB-FA3F1BE52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0F08-54D9-4538-906C-CC83B54166C9}" type="datetimeFigureOut">
              <a:rPr lang="id-ID" smtClean="0"/>
              <a:t>07/07/2022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F4D2-58B0-4928-9C6C-86C214701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2080-FE04-4E63-9ABB-99E308861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2E02-7EDC-447C-8818-7C4ED6167A6A}" type="slidenum">
              <a:rPr lang="id-ID" smtClean="0"/>
              <a:t>‹Nº›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23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5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90ACA5-3C80-4A4B-B926-BB2829B70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075" y="2590801"/>
            <a:ext cx="3896037" cy="3583687"/>
          </a:xfrm>
          <a:custGeom>
            <a:avLst/>
            <a:gdLst>
              <a:gd name="connsiteX0" fmla="*/ 0 w 3896037"/>
              <a:gd name="connsiteY0" fmla="*/ 0 h 3583687"/>
              <a:gd name="connsiteX1" fmla="*/ 3896037 w 3896037"/>
              <a:gd name="connsiteY1" fmla="*/ 0 h 3583687"/>
              <a:gd name="connsiteX2" fmla="*/ 3896037 w 3896037"/>
              <a:gd name="connsiteY2" fmla="*/ 3583687 h 3583687"/>
              <a:gd name="connsiteX3" fmla="*/ 0 w 3896037"/>
              <a:gd name="connsiteY3" fmla="*/ 3583687 h 35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037" h="3583687">
                <a:moveTo>
                  <a:pt x="0" y="0"/>
                </a:moveTo>
                <a:lnTo>
                  <a:pt x="3896037" y="0"/>
                </a:lnTo>
                <a:lnTo>
                  <a:pt x="3896037" y="3583687"/>
                </a:lnTo>
                <a:lnTo>
                  <a:pt x="0" y="358368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12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9CBF27-39FF-4139-861A-FDBF2321AE76}"/>
              </a:ext>
            </a:extLst>
          </p:cNvPr>
          <p:cNvSpPr/>
          <p:nvPr userDrawn="1"/>
        </p:nvSpPr>
        <p:spPr>
          <a:xfrm>
            <a:off x="-1" y="0"/>
            <a:ext cx="7039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424A88-83D5-498A-BB22-A85B6E4F23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900" y="1085850"/>
            <a:ext cx="9220200" cy="2914650"/>
          </a:xfrm>
          <a:custGeom>
            <a:avLst/>
            <a:gdLst>
              <a:gd name="connsiteX0" fmla="*/ 0 w 9220200"/>
              <a:gd name="connsiteY0" fmla="*/ 0 h 2914650"/>
              <a:gd name="connsiteX1" fmla="*/ 9220200 w 9220200"/>
              <a:gd name="connsiteY1" fmla="*/ 0 h 2914650"/>
              <a:gd name="connsiteX2" fmla="*/ 9220200 w 9220200"/>
              <a:gd name="connsiteY2" fmla="*/ 2914650 h 2914650"/>
              <a:gd name="connsiteX3" fmla="*/ 0 w 9220200"/>
              <a:gd name="connsiteY3" fmla="*/ 29146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200" h="2914650">
                <a:moveTo>
                  <a:pt x="0" y="0"/>
                </a:moveTo>
                <a:lnTo>
                  <a:pt x="9220200" y="0"/>
                </a:lnTo>
                <a:lnTo>
                  <a:pt x="9220200" y="2914650"/>
                </a:lnTo>
                <a:lnTo>
                  <a:pt x="0" y="29146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40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64DEBE-17FA-4CA1-A234-82E121D444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0150" y="900545"/>
            <a:ext cx="3371850" cy="5138305"/>
          </a:xfrm>
          <a:custGeom>
            <a:avLst/>
            <a:gdLst>
              <a:gd name="connsiteX0" fmla="*/ 0 w 3371850"/>
              <a:gd name="connsiteY0" fmla="*/ 0 h 5138305"/>
              <a:gd name="connsiteX1" fmla="*/ 3371850 w 3371850"/>
              <a:gd name="connsiteY1" fmla="*/ 0 h 5138305"/>
              <a:gd name="connsiteX2" fmla="*/ 3371850 w 3371850"/>
              <a:gd name="connsiteY2" fmla="*/ 5138305 h 5138305"/>
              <a:gd name="connsiteX3" fmla="*/ 0 w 3371850"/>
              <a:gd name="connsiteY3" fmla="*/ 5138305 h 51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5138305">
                <a:moveTo>
                  <a:pt x="0" y="0"/>
                </a:moveTo>
                <a:lnTo>
                  <a:pt x="3371850" y="0"/>
                </a:lnTo>
                <a:lnTo>
                  <a:pt x="3371850" y="5138305"/>
                </a:lnTo>
                <a:lnTo>
                  <a:pt x="0" y="513830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78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6CB07F-337D-4DC1-8621-E5B1ACB230C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E838CC-A2C5-4868-9C8B-0EC7296856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6152" y="1123950"/>
            <a:ext cx="2350173" cy="2503170"/>
          </a:xfrm>
          <a:custGeom>
            <a:avLst/>
            <a:gdLst>
              <a:gd name="connsiteX0" fmla="*/ 0 w 2350173"/>
              <a:gd name="connsiteY0" fmla="*/ 0 h 2503170"/>
              <a:gd name="connsiteX1" fmla="*/ 2350173 w 2350173"/>
              <a:gd name="connsiteY1" fmla="*/ 0 h 2503170"/>
              <a:gd name="connsiteX2" fmla="*/ 2350173 w 2350173"/>
              <a:gd name="connsiteY2" fmla="*/ 2503170 h 2503170"/>
              <a:gd name="connsiteX3" fmla="*/ 0 w 2350173"/>
              <a:gd name="connsiteY3" fmla="*/ 2503170 h 250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173" h="2503170">
                <a:moveTo>
                  <a:pt x="0" y="0"/>
                </a:moveTo>
                <a:lnTo>
                  <a:pt x="2350173" y="0"/>
                </a:lnTo>
                <a:lnTo>
                  <a:pt x="2350173" y="2503170"/>
                </a:lnTo>
                <a:lnTo>
                  <a:pt x="0" y="250317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1B25E7C-912B-464A-BF0E-D0D54B8926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6199" y="1123950"/>
            <a:ext cx="3152643" cy="4610100"/>
          </a:xfrm>
          <a:custGeom>
            <a:avLst/>
            <a:gdLst>
              <a:gd name="connsiteX0" fmla="*/ 0 w 3152643"/>
              <a:gd name="connsiteY0" fmla="*/ 0 h 4610100"/>
              <a:gd name="connsiteX1" fmla="*/ 3152643 w 3152643"/>
              <a:gd name="connsiteY1" fmla="*/ 0 h 4610100"/>
              <a:gd name="connsiteX2" fmla="*/ 3152643 w 3152643"/>
              <a:gd name="connsiteY2" fmla="*/ 4610100 h 4610100"/>
              <a:gd name="connsiteX3" fmla="*/ 0 w 3152643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643" h="4610100">
                <a:moveTo>
                  <a:pt x="0" y="0"/>
                </a:moveTo>
                <a:lnTo>
                  <a:pt x="3152643" y="0"/>
                </a:lnTo>
                <a:lnTo>
                  <a:pt x="3152643" y="4610100"/>
                </a:lnTo>
                <a:lnTo>
                  <a:pt x="0" y="46101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74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42BB31-0347-4692-A226-4A6D29B8F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3520" y="1143001"/>
            <a:ext cx="2228857" cy="2524125"/>
          </a:xfrm>
          <a:custGeom>
            <a:avLst/>
            <a:gdLst>
              <a:gd name="connsiteX0" fmla="*/ 0 w 2228857"/>
              <a:gd name="connsiteY0" fmla="*/ 0 h 2524125"/>
              <a:gd name="connsiteX1" fmla="*/ 2228857 w 2228857"/>
              <a:gd name="connsiteY1" fmla="*/ 0 h 2524125"/>
              <a:gd name="connsiteX2" fmla="*/ 2228857 w 2228857"/>
              <a:gd name="connsiteY2" fmla="*/ 2524125 h 2524125"/>
              <a:gd name="connsiteX3" fmla="*/ 0 w 222885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7" h="2524125">
                <a:moveTo>
                  <a:pt x="0" y="0"/>
                </a:moveTo>
                <a:lnTo>
                  <a:pt x="2228857" y="0"/>
                </a:lnTo>
                <a:lnTo>
                  <a:pt x="2228857" y="2524125"/>
                </a:lnTo>
                <a:lnTo>
                  <a:pt x="0" y="252412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C7A605-E6FE-45C2-816F-82F6332D0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1234" y="1143001"/>
            <a:ext cx="2228857" cy="2524125"/>
          </a:xfrm>
          <a:custGeom>
            <a:avLst/>
            <a:gdLst>
              <a:gd name="connsiteX0" fmla="*/ 0 w 2228857"/>
              <a:gd name="connsiteY0" fmla="*/ 0 h 2524125"/>
              <a:gd name="connsiteX1" fmla="*/ 2228857 w 2228857"/>
              <a:gd name="connsiteY1" fmla="*/ 0 h 2524125"/>
              <a:gd name="connsiteX2" fmla="*/ 2228857 w 2228857"/>
              <a:gd name="connsiteY2" fmla="*/ 2524125 h 2524125"/>
              <a:gd name="connsiteX3" fmla="*/ 0 w 222885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7" h="2524125">
                <a:moveTo>
                  <a:pt x="0" y="0"/>
                </a:moveTo>
                <a:lnTo>
                  <a:pt x="2228857" y="0"/>
                </a:lnTo>
                <a:lnTo>
                  <a:pt x="2228857" y="2524125"/>
                </a:lnTo>
                <a:lnTo>
                  <a:pt x="0" y="252412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5F279D-5618-445E-BD25-B4DD4E6EE5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2377" y="3667126"/>
            <a:ext cx="2228857" cy="2524125"/>
          </a:xfrm>
          <a:custGeom>
            <a:avLst/>
            <a:gdLst>
              <a:gd name="connsiteX0" fmla="*/ 0 w 2228857"/>
              <a:gd name="connsiteY0" fmla="*/ 0 h 2524125"/>
              <a:gd name="connsiteX1" fmla="*/ 2228857 w 2228857"/>
              <a:gd name="connsiteY1" fmla="*/ 0 h 2524125"/>
              <a:gd name="connsiteX2" fmla="*/ 2228857 w 2228857"/>
              <a:gd name="connsiteY2" fmla="*/ 2524125 h 2524125"/>
              <a:gd name="connsiteX3" fmla="*/ 0 w 2228857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857" h="2524125">
                <a:moveTo>
                  <a:pt x="0" y="0"/>
                </a:moveTo>
                <a:lnTo>
                  <a:pt x="2228857" y="0"/>
                </a:lnTo>
                <a:lnTo>
                  <a:pt x="2228857" y="2524125"/>
                </a:lnTo>
                <a:lnTo>
                  <a:pt x="0" y="252412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991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456345-E24D-4B0E-B1F6-7F8087495AF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FBB1A8-4C39-4560-98BB-13C8C93033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6465" y="1174956"/>
            <a:ext cx="3923071" cy="3147663"/>
          </a:xfrm>
          <a:custGeom>
            <a:avLst/>
            <a:gdLst>
              <a:gd name="connsiteX0" fmla="*/ 0 w 3923071"/>
              <a:gd name="connsiteY0" fmla="*/ 0 h 3147663"/>
              <a:gd name="connsiteX1" fmla="*/ 3923071 w 3923071"/>
              <a:gd name="connsiteY1" fmla="*/ 0 h 3147663"/>
              <a:gd name="connsiteX2" fmla="*/ 3923071 w 3923071"/>
              <a:gd name="connsiteY2" fmla="*/ 3147663 h 3147663"/>
              <a:gd name="connsiteX3" fmla="*/ 0 w 3923071"/>
              <a:gd name="connsiteY3" fmla="*/ 3147663 h 31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3071" h="3147663">
                <a:moveTo>
                  <a:pt x="0" y="0"/>
                </a:moveTo>
                <a:lnTo>
                  <a:pt x="3923071" y="0"/>
                </a:lnTo>
                <a:lnTo>
                  <a:pt x="3923071" y="3147663"/>
                </a:lnTo>
                <a:lnTo>
                  <a:pt x="0" y="314766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B62E42-12A5-4CD9-A347-05A5B538A4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82465" y="4322618"/>
            <a:ext cx="3923071" cy="1790700"/>
          </a:xfrm>
          <a:custGeom>
            <a:avLst/>
            <a:gdLst>
              <a:gd name="connsiteX0" fmla="*/ 0 w 3923071"/>
              <a:gd name="connsiteY0" fmla="*/ 0 h 1790700"/>
              <a:gd name="connsiteX1" fmla="*/ 3923071 w 3923071"/>
              <a:gd name="connsiteY1" fmla="*/ 0 h 1790700"/>
              <a:gd name="connsiteX2" fmla="*/ 3923071 w 3923071"/>
              <a:gd name="connsiteY2" fmla="*/ 1790700 h 1790700"/>
              <a:gd name="connsiteX3" fmla="*/ 0 w 3923071"/>
              <a:gd name="connsiteY3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3071" h="1790700">
                <a:moveTo>
                  <a:pt x="0" y="0"/>
                </a:moveTo>
                <a:lnTo>
                  <a:pt x="3923071" y="0"/>
                </a:lnTo>
                <a:lnTo>
                  <a:pt x="3923071" y="1790700"/>
                </a:lnTo>
                <a:lnTo>
                  <a:pt x="0" y="17907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271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53B474-E6B6-40BC-9863-1CF58D5D8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467" y="3429001"/>
            <a:ext cx="2985319" cy="2447924"/>
          </a:xfrm>
          <a:custGeom>
            <a:avLst/>
            <a:gdLst>
              <a:gd name="connsiteX0" fmla="*/ 0 w 2985319"/>
              <a:gd name="connsiteY0" fmla="*/ 0 h 2447924"/>
              <a:gd name="connsiteX1" fmla="*/ 2985319 w 2985319"/>
              <a:gd name="connsiteY1" fmla="*/ 0 h 2447924"/>
              <a:gd name="connsiteX2" fmla="*/ 2985319 w 2985319"/>
              <a:gd name="connsiteY2" fmla="*/ 2447924 h 2447924"/>
              <a:gd name="connsiteX3" fmla="*/ 0 w 2985319"/>
              <a:gd name="connsiteY3" fmla="*/ 2447924 h 244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319" h="2447924">
                <a:moveTo>
                  <a:pt x="0" y="0"/>
                </a:moveTo>
                <a:lnTo>
                  <a:pt x="2985319" y="0"/>
                </a:lnTo>
                <a:lnTo>
                  <a:pt x="2985319" y="2447924"/>
                </a:lnTo>
                <a:lnTo>
                  <a:pt x="0" y="244792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C4A939-C87D-4CD0-AE49-379E7D8ACF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8650" y="981076"/>
            <a:ext cx="2985319" cy="2447925"/>
          </a:xfrm>
          <a:custGeom>
            <a:avLst/>
            <a:gdLst>
              <a:gd name="connsiteX0" fmla="*/ 0 w 2985319"/>
              <a:gd name="connsiteY0" fmla="*/ 0 h 2447925"/>
              <a:gd name="connsiteX1" fmla="*/ 2985319 w 2985319"/>
              <a:gd name="connsiteY1" fmla="*/ 0 h 2447925"/>
              <a:gd name="connsiteX2" fmla="*/ 2985319 w 2985319"/>
              <a:gd name="connsiteY2" fmla="*/ 2447925 h 2447925"/>
              <a:gd name="connsiteX3" fmla="*/ 0 w 2985319"/>
              <a:gd name="connsiteY3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319" h="2447925">
                <a:moveTo>
                  <a:pt x="0" y="0"/>
                </a:moveTo>
                <a:lnTo>
                  <a:pt x="2985319" y="0"/>
                </a:lnTo>
                <a:lnTo>
                  <a:pt x="2985319" y="2447925"/>
                </a:lnTo>
                <a:lnTo>
                  <a:pt x="0" y="244792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CAFA17-74C4-4FC4-9585-B7F110432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8696" y="3879273"/>
            <a:ext cx="3435886" cy="1997652"/>
          </a:xfrm>
          <a:custGeom>
            <a:avLst/>
            <a:gdLst>
              <a:gd name="connsiteX0" fmla="*/ 0 w 3435886"/>
              <a:gd name="connsiteY0" fmla="*/ 0 h 1997652"/>
              <a:gd name="connsiteX1" fmla="*/ 3435886 w 3435886"/>
              <a:gd name="connsiteY1" fmla="*/ 0 h 1997652"/>
              <a:gd name="connsiteX2" fmla="*/ 3435886 w 3435886"/>
              <a:gd name="connsiteY2" fmla="*/ 1997652 h 1997652"/>
              <a:gd name="connsiteX3" fmla="*/ 0 w 3435886"/>
              <a:gd name="connsiteY3" fmla="*/ 1997652 h 19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886" h="1997652">
                <a:moveTo>
                  <a:pt x="0" y="0"/>
                </a:moveTo>
                <a:lnTo>
                  <a:pt x="3435886" y="0"/>
                </a:lnTo>
                <a:lnTo>
                  <a:pt x="3435886" y="1997652"/>
                </a:lnTo>
                <a:lnTo>
                  <a:pt x="0" y="199765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641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F0E233-ECE1-4F25-8AD6-563DAF7786C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93F51D-B57D-42F9-A14D-7B5423ED2B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1690" y="1190072"/>
            <a:ext cx="3139860" cy="2162729"/>
          </a:xfrm>
          <a:custGeom>
            <a:avLst/>
            <a:gdLst>
              <a:gd name="connsiteX0" fmla="*/ 0 w 3139860"/>
              <a:gd name="connsiteY0" fmla="*/ 0 h 2162729"/>
              <a:gd name="connsiteX1" fmla="*/ 3139860 w 3139860"/>
              <a:gd name="connsiteY1" fmla="*/ 0 h 2162729"/>
              <a:gd name="connsiteX2" fmla="*/ 3139860 w 3139860"/>
              <a:gd name="connsiteY2" fmla="*/ 2162729 h 2162729"/>
              <a:gd name="connsiteX3" fmla="*/ 0 w 3139860"/>
              <a:gd name="connsiteY3" fmla="*/ 2162729 h 21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860" h="2162729">
                <a:moveTo>
                  <a:pt x="0" y="0"/>
                </a:moveTo>
                <a:lnTo>
                  <a:pt x="3139860" y="0"/>
                </a:lnTo>
                <a:lnTo>
                  <a:pt x="3139860" y="2162729"/>
                </a:lnTo>
                <a:lnTo>
                  <a:pt x="0" y="216272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E5ABE8-BE61-47EE-94FD-F30BA525A8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1690" y="3671057"/>
            <a:ext cx="3139860" cy="2162729"/>
          </a:xfrm>
          <a:custGeom>
            <a:avLst/>
            <a:gdLst>
              <a:gd name="connsiteX0" fmla="*/ 0 w 3139860"/>
              <a:gd name="connsiteY0" fmla="*/ 0 h 2162729"/>
              <a:gd name="connsiteX1" fmla="*/ 3139860 w 3139860"/>
              <a:gd name="connsiteY1" fmla="*/ 0 h 2162729"/>
              <a:gd name="connsiteX2" fmla="*/ 3139860 w 3139860"/>
              <a:gd name="connsiteY2" fmla="*/ 2162729 h 2162729"/>
              <a:gd name="connsiteX3" fmla="*/ 0 w 3139860"/>
              <a:gd name="connsiteY3" fmla="*/ 2162729 h 216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860" h="2162729">
                <a:moveTo>
                  <a:pt x="0" y="0"/>
                </a:moveTo>
                <a:lnTo>
                  <a:pt x="3139860" y="0"/>
                </a:lnTo>
                <a:lnTo>
                  <a:pt x="3139860" y="2162729"/>
                </a:lnTo>
                <a:lnTo>
                  <a:pt x="0" y="216272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10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B8A052-31C8-48A9-AC39-58C2C1479E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5977" y="838200"/>
            <a:ext cx="4673600" cy="3638550"/>
          </a:xfrm>
          <a:custGeom>
            <a:avLst/>
            <a:gdLst>
              <a:gd name="connsiteX0" fmla="*/ 0 w 4673600"/>
              <a:gd name="connsiteY0" fmla="*/ 0 h 3638550"/>
              <a:gd name="connsiteX1" fmla="*/ 4673600 w 4673600"/>
              <a:gd name="connsiteY1" fmla="*/ 0 h 3638550"/>
              <a:gd name="connsiteX2" fmla="*/ 4673600 w 4673600"/>
              <a:gd name="connsiteY2" fmla="*/ 3638550 h 3638550"/>
              <a:gd name="connsiteX3" fmla="*/ 0 w 467360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638550">
                <a:moveTo>
                  <a:pt x="0" y="0"/>
                </a:moveTo>
                <a:lnTo>
                  <a:pt x="4673600" y="0"/>
                </a:lnTo>
                <a:lnTo>
                  <a:pt x="4673600" y="3638550"/>
                </a:lnTo>
                <a:lnTo>
                  <a:pt x="0" y="36385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A10B391-FFC3-4108-801C-96B8A396CD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97054" y="4476749"/>
            <a:ext cx="1926534" cy="1504951"/>
          </a:xfrm>
          <a:custGeom>
            <a:avLst/>
            <a:gdLst>
              <a:gd name="connsiteX0" fmla="*/ 0 w 1926534"/>
              <a:gd name="connsiteY0" fmla="*/ 0 h 1504951"/>
              <a:gd name="connsiteX1" fmla="*/ 1926534 w 1926534"/>
              <a:gd name="connsiteY1" fmla="*/ 0 h 1504951"/>
              <a:gd name="connsiteX2" fmla="*/ 1926534 w 1926534"/>
              <a:gd name="connsiteY2" fmla="*/ 1504951 h 1504951"/>
              <a:gd name="connsiteX3" fmla="*/ 0 w 1926534"/>
              <a:gd name="connsiteY3" fmla="*/ 1504951 h 1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534" h="1504951">
                <a:moveTo>
                  <a:pt x="0" y="0"/>
                </a:moveTo>
                <a:lnTo>
                  <a:pt x="1926534" y="0"/>
                </a:lnTo>
                <a:lnTo>
                  <a:pt x="1926534" y="1504951"/>
                </a:lnTo>
                <a:lnTo>
                  <a:pt x="0" y="150495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80E51D-D9F6-4CD8-B0A1-4EA2528481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616" y="4476749"/>
            <a:ext cx="1926534" cy="1504951"/>
          </a:xfrm>
          <a:custGeom>
            <a:avLst/>
            <a:gdLst>
              <a:gd name="connsiteX0" fmla="*/ 0 w 1926534"/>
              <a:gd name="connsiteY0" fmla="*/ 0 h 1504951"/>
              <a:gd name="connsiteX1" fmla="*/ 1926534 w 1926534"/>
              <a:gd name="connsiteY1" fmla="*/ 0 h 1504951"/>
              <a:gd name="connsiteX2" fmla="*/ 1926534 w 1926534"/>
              <a:gd name="connsiteY2" fmla="*/ 1504951 h 1504951"/>
              <a:gd name="connsiteX3" fmla="*/ 0 w 1926534"/>
              <a:gd name="connsiteY3" fmla="*/ 1504951 h 15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534" h="1504951">
                <a:moveTo>
                  <a:pt x="0" y="0"/>
                </a:moveTo>
                <a:lnTo>
                  <a:pt x="1926534" y="0"/>
                </a:lnTo>
                <a:lnTo>
                  <a:pt x="1926534" y="1504951"/>
                </a:lnTo>
                <a:lnTo>
                  <a:pt x="0" y="150495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40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315B3D-4DA2-43CE-8767-DD99F8CBCE6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71C26F-9278-4AE9-8D2C-74874B8F66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7430" y="1028700"/>
            <a:ext cx="3628571" cy="4972050"/>
          </a:xfrm>
          <a:custGeom>
            <a:avLst/>
            <a:gdLst>
              <a:gd name="connsiteX0" fmla="*/ 0 w 3628571"/>
              <a:gd name="connsiteY0" fmla="*/ 0 h 4972050"/>
              <a:gd name="connsiteX1" fmla="*/ 3628571 w 3628571"/>
              <a:gd name="connsiteY1" fmla="*/ 0 h 4972050"/>
              <a:gd name="connsiteX2" fmla="*/ 3628571 w 3628571"/>
              <a:gd name="connsiteY2" fmla="*/ 4972050 h 4972050"/>
              <a:gd name="connsiteX3" fmla="*/ 0 w 3628571"/>
              <a:gd name="connsiteY3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1" h="4972050">
                <a:moveTo>
                  <a:pt x="0" y="0"/>
                </a:moveTo>
                <a:lnTo>
                  <a:pt x="3628571" y="0"/>
                </a:lnTo>
                <a:lnTo>
                  <a:pt x="3628571" y="4972050"/>
                </a:lnTo>
                <a:lnTo>
                  <a:pt x="0" y="49720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33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9610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3C594-97EB-47E8-A541-89261F60B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5872" y="1291768"/>
            <a:ext cx="4239833" cy="3077031"/>
          </a:xfrm>
          <a:custGeom>
            <a:avLst/>
            <a:gdLst>
              <a:gd name="connsiteX0" fmla="*/ 0 w 4239833"/>
              <a:gd name="connsiteY0" fmla="*/ 0 h 3077031"/>
              <a:gd name="connsiteX1" fmla="*/ 4239833 w 4239833"/>
              <a:gd name="connsiteY1" fmla="*/ 0 h 3077031"/>
              <a:gd name="connsiteX2" fmla="*/ 4239833 w 4239833"/>
              <a:gd name="connsiteY2" fmla="*/ 3077031 h 3077031"/>
              <a:gd name="connsiteX3" fmla="*/ 0 w 4239833"/>
              <a:gd name="connsiteY3" fmla="*/ 3077031 h 307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9833" h="3077031">
                <a:moveTo>
                  <a:pt x="0" y="0"/>
                </a:moveTo>
                <a:lnTo>
                  <a:pt x="4239833" y="0"/>
                </a:lnTo>
                <a:lnTo>
                  <a:pt x="4239833" y="3077031"/>
                </a:lnTo>
                <a:lnTo>
                  <a:pt x="0" y="307703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8CE317-BFD7-433A-BCCA-72647B5A56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1652" y="1291768"/>
            <a:ext cx="2394692" cy="3077031"/>
          </a:xfrm>
          <a:custGeom>
            <a:avLst/>
            <a:gdLst>
              <a:gd name="connsiteX0" fmla="*/ 0 w 2394692"/>
              <a:gd name="connsiteY0" fmla="*/ 0 h 3077031"/>
              <a:gd name="connsiteX1" fmla="*/ 2394692 w 2394692"/>
              <a:gd name="connsiteY1" fmla="*/ 0 h 3077031"/>
              <a:gd name="connsiteX2" fmla="*/ 2394692 w 2394692"/>
              <a:gd name="connsiteY2" fmla="*/ 3077031 h 3077031"/>
              <a:gd name="connsiteX3" fmla="*/ 0 w 2394692"/>
              <a:gd name="connsiteY3" fmla="*/ 3077031 h 307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692" h="3077031">
                <a:moveTo>
                  <a:pt x="0" y="0"/>
                </a:moveTo>
                <a:lnTo>
                  <a:pt x="2394692" y="0"/>
                </a:lnTo>
                <a:lnTo>
                  <a:pt x="2394692" y="3077031"/>
                </a:lnTo>
                <a:lnTo>
                  <a:pt x="0" y="307703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636734-4A73-4795-84A1-5CD338DE89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652" y="4835071"/>
            <a:ext cx="2394692" cy="2022929"/>
          </a:xfrm>
          <a:custGeom>
            <a:avLst/>
            <a:gdLst>
              <a:gd name="connsiteX0" fmla="*/ 0 w 2394692"/>
              <a:gd name="connsiteY0" fmla="*/ 0 h 2022929"/>
              <a:gd name="connsiteX1" fmla="*/ 2394692 w 2394692"/>
              <a:gd name="connsiteY1" fmla="*/ 0 h 2022929"/>
              <a:gd name="connsiteX2" fmla="*/ 2394692 w 2394692"/>
              <a:gd name="connsiteY2" fmla="*/ 2022929 h 2022929"/>
              <a:gd name="connsiteX3" fmla="*/ 0 w 2394692"/>
              <a:gd name="connsiteY3" fmla="*/ 2022929 h 20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692" h="2022929">
                <a:moveTo>
                  <a:pt x="0" y="0"/>
                </a:moveTo>
                <a:lnTo>
                  <a:pt x="2394692" y="0"/>
                </a:lnTo>
                <a:lnTo>
                  <a:pt x="2394692" y="2022929"/>
                </a:lnTo>
                <a:lnTo>
                  <a:pt x="0" y="202292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0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0C314-0031-4DFB-B968-F7AE288DCFE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AFB1F2-91D2-42FA-AF10-09AB3C9D1A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9220" y="1009650"/>
            <a:ext cx="5974080" cy="4248150"/>
          </a:xfrm>
          <a:custGeom>
            <a:avLst/>
            <a:gdLst>
              <a:gd name="connsiteX0" fmla="*/ 0 w 5974080"/>
              <a:gd name="connsiteY0" fmla="*/ 0 h 4248150"/>
              <a:gd name="connsiteX1" fmla="*/ 5974080 w 5974080"/>
              <a:gd name="connsiteY1" fmla="*/ 0 h 4248150"/>
              <a:gd name="connsiteX2" fmla="*/ 5974080 w 5974080"/>
              <a:gd name="connsiteY2" fmla="*/ 4248150 h 4248150"/>
              <a:gd name="connsiteX3" fmla="*/ 0 w 5974080"/>
              <a:gd name="connsiteY3" fmla="*/ 424815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4080" h="4248150">
                <a:moveTo>
                  <a:pt x="0" y="0"/>
                </a:moveTo>
                <a:lnTo>
                  <a:pt x="5974080" y="0"/>
                </a:lnTo>
                <a:lnTo>
                  <a:pt x="5974080" y="4248150"/>
                </a:lnTo>
                <a:lnTo>
                  <a:pt x="0" y="42481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15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3325C3-267D-4982-A89D-F357829883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0701" y="1816100"/>
            <a:ext cx="2507231" cy="3302001"/>
          </a:xfrm>
          <a:custGeom>
            <a:avLst/>
            <a:gdLst>
              <a:gd name="connsiteX0" fmla="*/ 0 w 2507231"/>
              <a:gd name="connsiteY0" fmla="*/ 0 h 3302001"/>
              <a:gd name="connsiteX1" fmla="*/ 2507231 w 2507231"/>
              <a:gd name="connsiteY1" fmla="*/ 0 h 3302001"/>
              <a:gd name="connsiteX2" fmla="*/ 2507231 w 2507231"/>
              <a:gd name="connsiteY2" fmla="*/ 3302001 h 3302001"/>
              <a:gd name="connsiteX3" fmla="*/ 0 w 2507231"/>
              <a:gd name="connsiteY3" fmla="*/ 3302001 h 330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31" h="3302001">
                <a:moveTo>
                  <a:pt x="0" y="0"/>
                </a:moveTo>
                <a:lnTo>
                  <a:pt x="2507231" y="0"/>
                </a:lnTo>
                <a:lnTo>
                  <a:pt x="2507231" y="3302001"/>
                </a:lnTo>
                <a:lnTo>
                  <a:pt x="0" y="3302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80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60FA18-5BA4-47B5-8490-318EC6DF55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02114" y="2122187"/>
            <a:ext cx="2322286" cy="2988350"/>
          </a:xfrm>
          <a:custGeom>
            <a:avLst/>
            <a:gdLst>
              <a:gd name="connsiteX0" fmla="*/ 0 w 2322286"/>
              <a:gd name="connsiteY0" fmla="*/ 0 h 2988350"/>
              <a:gd name="connsiteX1" fmla="*/ 2322286 w 2322286"/>
              <a:gd name="connsiteY1" fmla="*/ 0 h 2988350"/>
              <a:gd name="connsiteX2" fmla="*/ 2322286 w 2322286"/>
              <a:gd name="connsiteY2" fmla="*/ 2988350 h 2988350"/>
              <a:gd name="connsiteX3" fmla="*/ 0 w 2322286"/>
              <a:gd name="connsiteY3" fmla="*/ 2988350 h 298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6" h="2988350">
                <a:moveTo>
                  <a:pt x="0" y="0"/>
                </a:moveTo>
                <a:lnTo>
                  <a:pt x="2322286" y="0"/>
                </a:lnTo>
                <a:lnTo>
                  <a:pt x="2322286" y="2988350"/>
                </a:lnTo>
                <a:lnTo>
                  <a:pt x="0" y="2988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05ABAF-EB22-4AF4-A21E-7FA1ED2B82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4857" y="2122187"/>
            <a:ext cx="2322286" cy="2988350"/>
          </a:xfrm>
          <a:custGeom>
            <a:avLst/>
            <a:gdLst>
              <a:gd name="connsiteX0" fmla="*/ 0 w 2322286"/>
              <a:gd name="connsiteY0" fmla="*/ 0 h 2988350"/>
              <a:gd name="connsiteX1" fmla="*/ 2322286 w 2322286"/>
              <a:gd name="connsiteY1" fmla="*/ 0 h 2988350"/>
              <a:gd name="connsiteX2" fmla="*/ 2322286 w 2322286"/>
              <a:gd name="connsiteY2" fmla="*/ 2988350 h 2988350"/>
              <a:gd name="connsiteX3" fmla="*/ 0 w 2322286"/>
              <a:gd name="connsiteY3" fmla="*/ 2988350 h 298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6" h="2988350">
                <a:moveTo>
                  <a:pt x="0" y="0"/>
                </a:moveTo>
                <a:lnTo>
                  <a:pt x="2322286" y="0"/>
                </a:lnTo>
                <a:lnTo>
                  <a:pt x="2322286" y="2988350"/>
                </a:lnTo>
                <a:lnTo>
                  <a:pt x="0" y="2988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A58BA51-93A1-4508-AA12-D529B19CB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122187"/>
            <a:ext cx="2322286" cy="2988350"/>
          </a:xfrm>
          <a:custGeom>
            <a:avLst/>
            <a:gdLst>
              <a:gd name="connsiteX0" fmla="*/ 0 w 2322286"/>
              <a:gd name="connsiteY0" fmla="*/ 0 h 2988350"/>
              <a:gd name="connsiteX1" fmla="*/ 2322286 w 2322286"/>
              <a:gd name="connsiteY1" fmla="*/ 0 h 2988350"/>
              <a:gd name="connsiteX2" fmla="*/ 2322286 w 2322286"/>
              <a:gd name="connsiteY2" fmla="*/ 2988350 h 2988350"/>
              <a:gd name="connsiteX3" fmla="*/ 0 w 2322286"/>
              <a:gd name="connsiteY3" fmla="*/ 2988350 h 298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6" h="2988350">
                <a:moveTo>
                  <a:pt x="0" y="0"/>
                </a:moveTo>
                <a:lnTo>
                  <a:pt x="2322286" y="0"/>
                </a:lnTo>
                <a:lnTo>
                  <a:pt x="2322286" y="2988350"/>
                </a:lnTo>
                <a:lnTo>
                  <a:pt x="0" y="29883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25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BEEB66-82E5-4E4F-993C-386E13E4E3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8580" y="1737360"/>
            <a:ext cx="2735580" cy="3590880"/>
          </a:xfrm>
          <a:custGeom>
            <a:avLst/>
            <a:gdLst>
              <a:gd name="connsiteX0" fmla="*/ 0 w 2735580"/>
              <a:gd name="connsiteY0" fmla="*/ 0 h 3590880"/>
              <a:gd name="connsiteX1" fmla="*/ 2735580 w 2735580"/>
              <a:gd name="connsiteY1" fmla="*/ 0 h 3590880"/>
              <a:gd name="connsiteX2" fmla="*/ 2735580 w 2735580"/>
              <a:gd name="connsiteY2" fmla="*/ 3590880 h 3590880"/>
              <a:gd name="connsiteX3" fmla="*/ 0 w 2735580"/>
              <a:gd name="connsiteY3" fmla="*/ 3590880 h 35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5580" h="3590880">
                <a:moveTo>
                  <a:pt x="0" y="0"/>
                </a:moveTo>
                <a:lnTo>
                  <a:pt x="2735580" y="0"/>
                </a:lnTo>
                <a:lnTo>
                  <a:pt x="2735580" y="3590880"/>
                </a:lnTo>
                <a:lnTo>
                  <a:pt x="0" y="359088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762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B2F8F0-B0B8-4178-B03C-AC299F967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2114" y="1454088"/>
            <a:ext cx="4105085" cy="2628900"/>
          </a:xfrm>
          <a:custGeom>
            <a:avLst/>
            <a:gdLst>
              <a:gd name="connsiteX0" fmla="*/ 0 w 4105085"/>
              <a:gd name="connsiteY0" fmla="*/ 0 h 2628900"/>
              <a:gd name="connsiteX1" fmla="*/ 4105085 w 4105085"/>
              <a:gd name="connsiteY1" fmla="*/ 0 h 2628900"/>
              <a:gd name="connsiteX2" fmla="*/ 4105085 w 4105085"/>
              <a:gd name="connsiteY2" fmla="*/ 2628900 h 2628900"/>
              <a:gd name="connsiteX3" fmla="*/ 0 w 410508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085" h="2628900">
                <a:moveTo>
                  <a:pt x="0" y="0"/>
                </a:moveTo>
                <a:lnTo>
                  <a:pt x="4105085" y="0"/>
                </a:lnTo>
                <a:lnTo>
                  <a:pt x="4105085" y="2628900"/>
                </a:lnTo>
                <a:lnTo>
                  <a:pt x="0" y="2628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6065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204BCB-3D41-4027-AEE3-2C48F321CEA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3D86E0-224A-4ACC-BAB9-836E41379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5620" y="1066803"/>
            <a:ext cx="2240762" cy="4716772"/>
          </a:xfrm>
          <a:custGeom>
            <a:avLst/>
            <a:gdLst>
              <a:gd name="connsiteX0" fmla="*/ 213455 w 2240762"/>
              <a:gd name="connsiteY0" fmla="*/ 0 h 4716772"/>
              <a:gd name="connsiteX1" fmla="*/ 2027307 w 2240762"/>
              <a:gd name="connsiteY1" fmla="*/ 0 h 4716772"/>
              <a:gd name="connsiteX2" fmla="*/ 2240762 w 2240762"/>
              <a:gd name="connsiteY2" fmla="*/ 213455 h 4716772"/>
              <a:gd name="connsiteX3" fmla="*/ 2240762 w 2240762"/>
              <a:gd name="connsiteY3" fmla="*/ 4503317 h 4716772"/>
              <a:gd name="connsiteX4" fmla="*/ 2027307 w 2240762"/>
              <a:gd name="connsiteY4" fmla="*/ 4716772 h 4716772"/>
              <a:gd name="connsiteX5" fmla="*/ 213455 w 2240762"/>
              <a:gd name="connsiteY5" fmla="*/ 4716772 h 4716772"/>
              <a:gd name="connsiteX6" fmla="*/ 0 w 2240762"/>
              <a:gd name="connsiteY6" fmla="*/ 4503317 h 4716772"/>
              <a:gd name="connsiteX7" fmla="*/ 0 w 2240762"/>
              <a:gd name="connsiteY7" fmla="*/ 213455 h 4716772"/>
              <a:gd name="connsiteX8" fmla="*/ 213455 w 2240762"/>
              <a:gd name="connsiteY8" fmla="*/ 0 h 47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762" h="4716772">
                <a:moveTo>
                  <a:pt x="213455" y="0"/>
                </a:moveTo>
                <a:lnTo>
                  <a:pt x="2027307" y="0"/>
                </a:lnTo>
                <a:cubicBezTo>
                  <a:pt x="2145195" y="0"/>
                  <a:pt x="2240762" y="95567"/>
                  <a:pt x="2240762" y="213455"/>
                </a:cubicBezTo>
                <a:lnTo>
                  <a:pt x="2240762" y="4503317"/>
                </a:lnTo>
                <a:cubicBezTo>
                  <a:pt x="2240762" y="4621205"/>
                  <a:pt x="2145195" y="4716772"/>
                  <a:pt x="2027307" y="4716772"/>
                </a:cubicBezTo>
                <a:lnTo>
                  <a:pt x="213455" y="4716772"/>
                </a:lnTo>
                <a:cubicBezTo>
                  <a:pt x="95567" y="4716772"/>
                  <a:pt x="0" y="4621205"/>
                  <a:pt x="0" y="4503317"/>
                </a:cubicBezTo>
                <a:lnTo>
                  <a:pt x="0" y="213455"/>
                </a:lnTo>
                <a:cubicBezTo>
                  <a:pt x="0" y="95567"/>
                  <a:pt x="95567" y="0"/>
                  <a:pt x="213455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2BB669-6E26-4769-B93B-2D8A246F2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750" y="1352552"/>
            <a:ext cx="5391150" cy="3045661"/>
          </a:xfrm>
          <a:custGeom>
            <a:avLst/>
            <a:gdLst>
              <a:gd name="connsiteX0" fmla="*/ 0 w 5391150"/>
              <a:gd name="connsiteY0" fmla="*/ 0 h 3045661"/>
              <a:gd name="connsiteX1" fmla="*/ 5391150 w 5391150"/>
              <a:gd name="connsiteY1" fmla="*/ 0 h 3045661"/>
              <a:gd name="connsiteX2" fmla="*/ 5391150 w 5391150"/>
              <a:gd name="connsiteY2" fmla="*/ 3045661 h 3045661"/>
              <a:gd name="connsiteX3" fmla="*/ 0 w 5391150"/>
              <a:gd name="connsiteY3" fmla="*/ 3045661 h 304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3045661">
                <a:moveTo>
                  <a:pt x="0" y="0"/>
                </a:moveTo>
                <a:lnTo>
                  <a:pt x="5391150" y="0"/>
                </a:lnTo>
                <a:lnTo>
                  <a:pt x="5391150" y="3045661"/>
                </a:lnTo>
                <a:lnTo>
                  <a:pt x="0" y="304566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1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618859-986F-4AB4-828E-1A75B4CF1C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4D7D83-92E8-4B01-91FB-6B395C93BA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4086" y="1364895"/>
            <a:ext cx="3127829" cy="4128210"/>
          </a:xfrm>
          <a:custGeom>
            <a:avLst/>
            <a:gdLst>
              <a:gd name="connsiteX0" fmla="*/ 0 w 3127829"/>
              <a:gd name="connsiteY0" fmla="*/ 0 h 4128210"/>
              <a:gd name="connsiteX1" fmla="*/ 3127829 w 3127829"/>
              <a:gd name="connsiteY1" fmla="*/ 0 h 4128210"/>
              <a:gd name="connsiteX2" fmla="*/ 3127829 w 3127829"/>
              <a:gd name="connsiteY2" fmla="*/ 4128210 h 4128210"/>
              <a:gd name="connsiteX3" fmla="*/ 0 w 3127829"/>
              <a:gd name="connsiteY3" fmla="*/ 4128210 h 4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829" h="4128210">
                <a:moveTo>
                  <a:pt x="0" y="0"/>
                </a:moveTo>
                <a:lnTo>
                  <a:pt x="3127829" y="0"/>
                </a:lnTo>
                <a:lnTo>
                  <a:pt x="3127829" y="4128210"/>
                </a:lnTo>
                <a:lnTo>
                  <a:pt x="0" y="412821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90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3C396-8C69-4D11-952C-C30F0CDB6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787400"/>
            <a:ext cx="5308600" cy="3022600"/>
          </a:xfrm>
          <a:custGeom>
            <a:avLst/>
            <a:gdLst>
              <a:gd name="connsiteX0" fmla="*/ 0 w 5308600"/>
              <a:gd name="connsiteY0" fmla="*/ 0 h 3022600"/>
              <a:gd name="connsiteX1" fmla="*/ 5308600 w 5308600"/>
              <a:gd name="connsiteY1" fmla="*/ 0 h 3022600"/>
              <a:gd name="connsiteX2" fmla="*/ 5308600 w 5308600"/>
              <a:gd name="connsiteY2" fmla="*/ 3022600 h 3022600"/>
              <a:gd name="connsiteX3" fmla="*/ 0 w 5308600"/>
              <a:gd name="connsiteY3" fmla="*/ 30226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3022600">
                <a:moveTo>
                  <a:pt x="0" y="0"/>
                </a:moveTo>
                <a:lnTo>
                  <a:pt x="5308600" y="0"/>
                </a:lnTo>
                <a:lnTo>
                  <a:pt x="5308600" y="3022600"/>
                </a:lnTo>
                <a:lnTo>
                  <a:pt x="0" y="30226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744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097E74-9DE7-4423-8902-CF7E9B975F8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CDE07-A887-46DD-9521-3CE472A22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6837" y="2870200"/>
            <a:ext cx="7398327" cy="3987800"/>
          </a:xfrm>
          <a:custGeom>
            <a:avLst/>
            <a:gdLst>
              <a:gd name="connsiteX0" fmla="*/ 0 w 7398327"/>
              <a:gd name="connsiteY0" fmla="*/ 0 h 3987800"/>
              <a:gd name="connsiteX1" fmla="*/ 7398327 w 7398327"/>
              <a:gd name="connsiteY1" fmla="*/ 0 h 3987800"/>
              <a:gd name="connsiteX2" fmla="*/ 7398327 w 7398327"/>
              <a:gd name="connsiteY2" fmla="*/ 3987800 h 3987800"/>
              <a:gd name="connsiteX3" fmla="*/ 0 w 7398327"/>
              <a:gd name="connsiteY3" fmla="*/ 398780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8327" h="3987800">
                <a:moveTo>
                  <a:pt x="0" y="0"/>
                </a:moveTo>
                <a:lnTo>
                  <a:pt x="7398327" y="0"/>
                </a:lnTo>
                <a:lnTo>
                  <a:pt x="7398327" y="3987800"/>
                </a:lnTo>
                <a:lnTo>
                  <a:pt x="0" y="39878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72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28349E-A3FC-47E1-A075-0861B11D4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4565" y="696687"/>
            <a:ext cx="3770811" cy="5471885"/>
          </a:xfrm>
          <a:custGeom>
            <a:avLst/>
            <a:gdLst>
              <a:gd name="connsiteX0" fmla="*/ 0 w 3770811"/>
              <a:gd name="connsiteY0" fmla="*/ 0 h 5471885"/>
              <a:gd name="connsiteX1" fmla="*/ 3770811 w 3770811"/>
              <a:gd name="connsiteY1" fmla="*/ 0 h 5471885"/>
              <a:gd name="connsiteX2" fmla="*/ 3770811 w 3770811"/>
              <a:gd name="connsiteY2" fmla="*/ 5471885 h 5471885"/>
              <a:gd name="connsiteX3" fmla="*/ 0 w 3770811"/>
              <a:gd name="connsiteY3" fmla="*/ 5471885 h 54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0811" h="5471885">
                <a:moveTo>
                  <a:pt x="0" y="0"/>
                </a:moveTo>
                <a:lnTo>
                  <a:pt x="3770811" y="0"/>
                </a:lnTo>
                <a:lnTo>
                  <a:pt x="3770811" y="5471885"/>
                </a:lnTo>
                <a:lnTo>
                  <a:pt x="0" y="547188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86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D2C8D7-F55E-486D-8B17-E869ECCCAAE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7B2D8F-1ED9-4018-B156-221A032E0E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8534" y="1146629"/>
            <a:ext cx="5670552" cy="4164238"/>
          </a:xfrm>
          <a:custGeom>
            <a:avLst/>
            <a:gdLst>
              <a:gd name="connsiteX0" fmla="*/ 0 w 5670552"/>
              <a:gd name="connsiteY0" fmla="*/ 0 h 4164238"/>
              <a:gd name="connsiteX1" fmla="*/ 5670552 w 5670552"/>
              <a:gd name="connsiteY1" fmla="*/ 0 h 4164238"/>
              <a:gd name="connsiteX2" fmla="*/ 5670552 w 5670552"/>
              <a:gd name="connsiteY2" fmla="*/ 4164238 h 4164238"/>
              <a:gd name="connsiteX3" fmla="*/ 0 w 5670552"/>
              <a:gd name="connsiteY3" fmla="*/ 4164238 h 416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0552" h="4164238">
                <a:moveTo>
                  <a:pt x="0" y="0"/>
                </a:moveTo>
                <a:lnTo>
                  <a:pt x="5670552" y="0"/>
                </a:lnTo>
                <a:lnTo>
                  <a:pt x="5670552" y="4164238"/>
                </a:lnTo>
                <a:lnTo>
                  <a:pt x="0" y="4164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2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83D686-89E9-4B7E-B6C8-AD8013B20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72" y="3124200"/>
            <a:ext cx="5295900" cy="2743200"/>
          </a:xfrm>
          <a:custGeom>
            <a:avLst/>
            <a:gdLst>
              <a:gd name="connsiteX0" fmla="*/ 0 w 5295900"/>
              <a:gd name="connsiteY0" fmla="*/ 0 h 2743200"/>
              <a:gd name="connsiteX1" fmla="*/ 5295900 w 5295900"/>
              <a:gd name="connsiteY1" fmla="*/ 0 h 2743200"/>
              <a:gd name="connsiteX2" fmla="*/ 5295900 w 5295900"/>
              <a:gd name="connsiteY2" fmla="*/ 2743200 h 2743200"/>
              <a:gd name="connsiteX3" fmla="*/ 0 w 52959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2743200">
                <a:moveTo>
                  <a:pt x="0" y="0"/>
                </a:moveTo>
                <a:lnTo>
                  <a:pt x="5295900" y="0"/>
                </a:lnTo>
                <a:lnTo>
                  <a:pt x="5295900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2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8FE9C-4CB7-4299-9681-3C3BD37BFA5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F0FEA2-41BE-4F46-885F-018843296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14072" y="1011382"/>
            <a:ext cx="3295650" cy="4846682"/>
          </a:xfrm>
          <a:custGeom>
            <a:avLst/>
            <a:gdLst>
              <a:gd name="connsiteX0" fmla="*/ 0 w 3295650"/>
              <a:gd name="connsiteY0" fmla="*/ 0 h 4846682"/>
              <a:gd name="connsiteX1" fmla="*/ 3295650 w 3295650"/>
              <a:gd name="connsiteY1" fmla="*/ 0 h 4846682"/>
              <a:gd name="connsiteX2" fmla="*/ 3295650 w 3295650"/>
              <a:gd name="connsiteY2" fmla="*/ 4846682 h 4846682"/>
              <a:gd name="connsiteX3" fmla="*/ 0 w 3295650"/>
              <a:gd name="connsiteY3" fmla="*/ 4846682 h 48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5650" h="4846682">
                <a:moveTo>
                  <a:pt x="0" y="0"/>
                </a:moveTo>
                <a:lnTo>
                  <a:pt x="3295650" y="0"/>
                </a:lnTo>
                <a:lnTo>
                  <a:pt x="3295650" y="4846682"/>
                </a:lnTo>
                <a:lnTo>
                  <a:pt x="0" y="48466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43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83E916-1D47-4365-BFC4-EAEDA4ABEC46}"/>
              </a:ext>
            </a:extLst>
          </p:cNvPr>
          <p:cNvSpPr txBox="1"/>
          <p:nvPr userDrawn="1"/>
        </p:nvSpPr>
        <p:spPr>
          <a:xfrm>
            <a:off x="11464258" y="6322123"/>
            <a:ext cx="397793" cy="246185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000" b="1" smtClean="0">
                <a:solidFill>
                  <a:schemeClr val="bg1">
                    <a:lumMod val="65000"/>
                  </a:schemeClr>
                </a:solidFill>
                <a:latin typeface="+mj-lt"/>
                <a:cs typeface="Raleway Light"/>
              </a:rPr>
              <a:pPr algn="ctr"/>
              <a:t>‹Nº›</a:t>
            </a:fld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+mj-lt"/>
                <a:cs typeface="Raleway Light"/>
              </a:rPr>
              <a:t>.</a:t>
            </a:r>
            <a:endParaRPr lang="id-ID" sz="1100" b="1">
              <a:solidFill>
                <a:schemeClr val="bg1">
                  <a:lumMod val="65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13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emf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25.emf"/><Relationship Id="rId2" Type="http://schemas.openxmlformats.org/officeDocument/2006/relationships/image" Target="../media/image10.png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emf"/><Relationship Id="rId10" Type="http://schemas.openxmlformats.org/officeDocument/2006/relationships/image" Target="../media/image18.svg"/><Relationship Id="rId19" Type="http://schemas.openxmlformats.org/officeDocument/2006/relationships/image" Target="../media/image27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246F27B-82D8-4618-8B38-582F0CE837AD}"/>
              </a:ext>
            </a:extLst>
          </p:cNvPr>
          <p:cNvGrpSpPr/>
          <p:nvPr/>
        </p:nvGrpSpPr>
        <p:grpSpPr>
          <a:xfrm>
            <a:off x="790424" y="6100091"/>
            <a:ext cx="7727612" cy="80025"/>
            <a:chOff x="790423" y="6180116"/>
            <a:chExt cx="11401577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92090B-1C54-4086-91CF-5E24C57D0880}"/>
                </a:ext>
              </a:extLst>
            </p:cNvPr>
            <p:cNvCxnSpPr>
              <a:cxnSpLocks/>
            </p:cNvCxnSpPr>
            <p:nvPr/>
          </p:nvCxnSpPr>
          <p:spPr>
            <a:xfrm>
              <a:off x="790423" y="6180116"/>
              <a:ext cx="592152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C49C1F-FE23-4D27-A79C-9327857176A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8940" y="6180116"/>
              <a:ext cx="162306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694" y="0"/>
            <a:ext cx="6528995" cy="6858000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69F113-9F08-4FE7-844C-A4C1EC9804DA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8D4C65-3E19-4621-8839-C34E8D3977EE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7FE7E6-59A2-4A29-BEC0-DB905288B256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5E0D2E-FE69-4133-8261-3AE865BCFA57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" name="Gráfico 10">
            <a:extLst>
              <a:ext uri="{FF2B5EF4-FFF2-40B4-BE49-F238E27FC236}">
                <a16:creationId xmlns:a16="http://schemas.microsoft.com/office/drawing/2014/main" id="{C7A7529C-BCAB-BFA4-044E-ABB057FE2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387" y="1998724"/>
            <a:ext cx="4280446" cy="24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75C572-6FD0-42B0-B0A8-1D616EE7DDBB}"/>
              </a:ext>
            </a:extLst>
          </p:cNvPr>
          <p:cNvSpPr txBox="1"/>
          <p:nvPr/>
        </p:nvSpPr>
        <p:spPr>
          <a:xfrm>
            <a:off x="5993822" y="4442884"/>
            <a:ext cx="3295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err="1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Know</a:t>
            </a:r>
            <a:r>
              <a:rPr lang="es-AR" sz="2400" b="1" dirty="0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es-AR" sz="2400" b="1" dirty="0" err="1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how</a:t>
            </a:r>
            <a:r>
              <a:rPr lang="es-AR" sz="2400" b="1" dirty="0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 del negocio, </a:t>
            </a:r>
            <a:r>
              <a:rPr lang="es-AR" sz="2400" b="1" dirty="0">
                <a:ln w="19050">
                  <a:noFill/>
                </a:ln>
                <a:solidFill>
                  <a:srgbClr val="C3CCC8"/>
                </a:solidFill>
                <a:latin typeface="+mj-lt"/>
              </a:rPr>
              <a:t>impronta joven y dinámica, </a:t>
            </a:r>
            <a:r>
              <a:rPr lang="es-AR" sz="2400" b="1" dirty="0">
                <a:ln w="19050">
                  <a:noFill/>
                </a:ln>
                <a:solidFill>
                  <a:srgbClr val="6A7E75"/>
                </a:solidFill>
                <a:latin typeface="+mj-lt"/>
              </a:rPr>
              <a:t>solución total.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877A4-31C2-4E60-A4BC-525C64AD11E7}"/>
              </a:ext>
            </a:extLst>
          </p:cNvPr>
          <p:cNvSpPr txBox="1"/>
          <p:nvPr/>
        </p:nvSpPr>
        <p:spPr>
          <a:xfrm>
            <a:off x="1001652" y="2162902"/>
            <a:ext cx="279391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MX" sz="1050" dirty="0">
                <a:latin typeface="+mj-lt"/>
              </a:rPr>
              <a:t>Somos una empresa argentina que inicia sus actividades comerciales en noviembre de 2008.</a:t>
            </a:r>
          </a:p>
          <a:p>
            <a:pPr algn="just" fontAlgn="base"/>
            <a:endParaRPr lang="es-MX" sz="1050" dirty="0">
              <a:latin typeface="+mj-lt"/>
            </a:endParaRPr>
          </a:p>
          <a:p>
            <a:pPr algn="just" fontAlgn="base"/>
            <a:r>
              <a:rPr lang="es-MX" sz="1050" dirty="0">
                <a:latin typeface="+mj-lt"/>
              </a:rPr>
              <a:t>Nuestro equipo de trabajo cuenta con el </a:t>
            </a:r>
            <a:r>
              <a:rPr lang="es-MX" sz="1050" b="1" dirty="0" err="1">
                <a:latin typeface="+mj-lt"/>
              </a:rPr>
              <a:t>know</a:t>
            </a:r>
            <a:r>
              <a:rPr lang="es-MX" sz="1050" b="1" dirty="0">
                <a:latin typeface="+mj-lt"/>
              </a:rPr>
              <a:t> </a:t>
            </a:r>
            <a:r>
              <a:rPr lang="es-MX" sz="1050" b="1" dirty="0" err="1">
                <a:latin typeface="+mj-lt"/>
              </a:rPr>
              <a:t>how</a:t>
            </a:r>
            <a:r>
              <a:rPr lang="es-MX" sz="1050" b="1" dirty="0">
                <a:latin typeface="+mj-lt"/>
              </a:rPr>
              <a:t> del negocio </a:t>
            </a:r>
            <a:r>
              <a:rPr lang="es-MX" sz="1050" dirty="0">
                <a:latin typeface="+mj-lt"/>
              </a:rPr>
              <a:t>y con una </a:t>
            </a:r>
            <a:r>
              <a:rPr lang="es-MX" sz="1050" b="1" dirty="0">
                <a:latin typeface="+mj-lt"/>
              </a:rPr>
              <a:t>impronta joven y dinámica</a:t>
            </a:r>
            <a:r>
              <a:rPr lang="es-MX" sz="1050" dirty="0">
                <a:latin typeface="+mj-lt"/>
              </a:rPr>
              <a:t>, que nos ha permitido capitalizar y potenciar experiencias adquiridas en distintas disciplinas, para así brindar un innovador y eficiente </a:t>
            </a:r>
            <a:r>
              <a:rPr lang="es-MX" sz="1050" b="1" dirty="0">
                <a:latin typeface="+mj-lt"/>
              </a:rPr>
              <a:t>servicio integral de </a:t>
            </a:r>
            <a:r>
              <a:rPr lang="es-MX" sz="1050" b="1" dirty="0" err="1">
                <a:latin typeface="+mj-lt"/>
              </a:rPr>
              <a:t>packaging</a:t>
            </a:r>
            <a:r>
              <a:rPr lang="es-MX" sz="1050" dirty="0">
                <a:latin typeface="+mj-lt"/>
              </a:rPr>
              <a:t>.</a:t>
            </a:r>
          </a:p>
          <a:p>
            <a:pPr algn="just" fontAlgn="base"/>
            <a:endParaRPr lang="es-MX" sz="1050" dirty="0">
              <a:latin typeface="+mj-lt"/>
            </a:endParaRPr>
          </a:p>
          <a:p>
            <a:pPr algn="just" fontAlgn="base"/>
            <a:r>
              <a:rPr lang="es-MX" sz="1050" dirty="0">
                <a:latin typeface="+mj-lt"/>
              </a:rPr>
              <a:t>El esfuerzo de nuestro equipo está orientado a lograr la calidad y consistencia de nuestros servicio, así como la asignación de un tiempo razonable y responsable para la entrega de los diferentes envases, haciendo foco en la </a:t>
            </a:r>
            <a:r>
              <a:rPr lang="es-MX" sz="1050" b="1" dirty="0">
                <a:latin typeface="+mj-lt"/>
              </a:rPr>
              <a:t>solución total del </a:t>
            </a:r>
            <a:r>
              <a:rPr lang="es-MX" sz="1050" b="1" dirty="0" err="1">
                <a:latin typeface="+mj-lt"/>
              </a:rPr>
              <a:t>packaging</a:t>
            </a:r>
            <a:r>
              <a:rPr lang="es-MX" sz="1050" dirty="0">
                <a:latin typeface="+mj-lt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CBBEBE-F3BA-4081-8557-10CDAF9EAFF5}"/>
              </a:ext>
            </a:extLst>
          </p:cNvPr>
          <p:cNvCxnSpPr>
            <a:cxnSpLocks/>
          </p:cNvCxnSpPr>
          <p:nvPr/>
        </p:nvCxnSpPr>
        <p:spPr>
          <a:xfrm>
            <a:off x="5238226" y="787400"/>
            <a:ext cx="0" cy="5384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B61EF4E-470B-4FEF-8368-0FC98F03FCD4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764CB-178E-4BB2-ABE5-1B21C4201ED1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7F3336-218E-4098-867F-12308196A5DC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F0E7F-6E3B-411D-810D-01AFE98C6BD3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EC54A9-3904-4589-998E-F819A6D00FE1}"/>
              </a:ext>
            </a:extLst>
          </p:cNvPr>
          <p:cNvSpPr txBox="1"/>
          <p:nvPr/>
        </p:nvSpPr>
        <p:spPr>
          <a:xfrm>
            <a:off x="1001652" y="1551826"/>
            <a:ext cx="262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ln w="19050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Nosotros</a:t>
            </a:r>
            <a:endParaRPr lang="id-ID" sz="2400" b="1" dirty="0">
              <a:ln w="19050"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58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9EA15-8471-4123-A601-F7B14A85FE40}"/>
              </a:ext>
            </a:extLst>
          </p:cNvPr>
          <p:cNvSpPr txBox="1"/>
          <p:nvPr/>
        </p:nvSpPr>
        <p:spPr>
          <a:xfrm>
            <a:off x="9901626" y="1378695"/>
            <a:ext cx="2056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Calidad </a:t>
            </a:r>
            <a:r>
              <a:rPr lang="es-AR" sz="2000" b="1" dirty="0">
                <a:ln w="19050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basada en </a:t>
            </a:r>
            <a:r>
              <a:rPr lang="es-AR" sz="2000" b="1" dirty="0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normas GMP,   seriedad y </a:t>
            </a:r>
            <a:r>
              <a:rPr lang="es-AR" sz="2000" b="1" dirty="0">
                <a:ln w="19050">
                  <a:noFill/>
                </a:ln>
                <a:solidFill>
                  <a:srgbClr val="C3CCC8"/>
                </a:solidFill>
                <a:latin typeface="+mj-lt"/>
              </a:rPr>
              <a:t>capacitación</a:t>
            </a:r>
          </a:p>
          <a:p>
            <a:r>
              <a:rPr lang="es-AR" sz="2000" b="1" dirty="0">
                <a:ln w="19050">
                  <a:noFill/>
                </a:ln>
                <a:solidFill>
                  <a:srgbClr val="C3CCC8"/>
                </a:solidFill>
                <a:latin typeface="+mj-lt"/>
              </a:rPr>
              <a:t>constante.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382DA-52AD-4065-85E2-2398B15F785F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CF323F-BC52-42CF-B308-7957315E1A56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B289B-B039-4EAB-9690-25849224C3D0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5422B5-0DA6-4EBD-B635-B6109137E94F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158D95-4E33-445E-8B68-A6AB82BBCAEC}"/>
              </a:ext>
            </a:extLst>
          </p:cNvPr>
          <p:cNvCxnSpPr>
            <a:cxnSpLocks/>
          </p:cNvCxnSpPr>
          <p:nvPr/>
        </p:nvCxnSpPr>
        <p:spPr>
          <a:xfrm>
            <a:off x="667387" y="3500416"/>
            <a:ext cx="51171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780702-702A-4951-82AD-3BAF0694B795}"/>
              </a:ext>
            </a:extLst>
          </p:cNvPr>
          <p:cNvGrpSpPr/>
          <p:nvPr/>
        </p:nvGrpSpPr>
        <p:grpSpPr>
          <a:xfrm>
            <a:off x="1230921" y="3749411"/>
            <a:ext cx="3913142" cy="1947583"/>
            <a:chOff x="7913984" y="783876"/>
            <a:chExt cx="3913142" cy="13896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597B16-D47D-4B98-B818-78B1A436A0EB}"/>
                </a:ext>
              </a:extLst>
            </p:cNvPr>
            <p:cNvSpPr txBox="1"/>
            <p:nvPr/>
          </p:nvSpPr>
          <p:spPr>
            <a:xfrm>
              <a:off x="7913984" y="1415879"/>
              <a:ext cx="3728460" cy="75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AR" sz="900" dirty="0">
                  <a:latin typeface="+mj-lt"/>
                </a:rPr>
                <a:t>Nació con el propósito de brindar un servicio de calidad para la industria farmacéutica. Siendo sus ejes rectores el cumplimiento estricto de las normas y protocolos y la permanente capacitación del equipo designado a esta división, cuya tarea específica es brindar acondicionamiento secundario adaptando su dinámica a los diferentes productos y presentaciones que la industria requiera. 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92207F-734C-4AD1-B42D-AE7715AC85A1}"/>
                </a:ext>
              </a:extLst>
            </p:cNvPr>
            <p:cNvSpPr txBox="1"/>
            <p:nvPr/>
          </p:nvSpPr>
          <p:spPr>
            <a:xfrm>
              <a:off x="7913984" y="783876"/>
              <a:ext cx="3913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b="1" dirty="0">
                  <a:ln w="19050">
                    <a:noFill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Nuestra División de servicios medicinales</a:t>
              </a:r>
            </a:p>
          </p:txBody>
        </p:sp>
      </p:grpSp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4AB599E-7A8C-1D7B-5F76-A3FC39B0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7566" y="1446790"/>
            <a:ext cx="2909541" cy="16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AD93A0-9380-4C1D-967F-6B2695E687DB}"/>
              </a:ext>
            </a:extLst>
          </p:cNvPr>
          <p:cNvCxnSpPr>
            <a:cxnSpLocks/>
          </p:cNvCxnSpPr>
          <p:nvPr/>
        </p:nvCxnSpPr>
        <p:spPr>
          <a:xfrm>
            <a:off x="4807334" y="900544"/>
            <a:ext cx="0" cy="513830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8015D4-BADD-413E-82BF-C2844312EFA1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E5FCF3-D1DB-4D65-AB65-807804B0B9ED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0D0FD4-AB42-47BF-B828-540BB71F7516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6D0917-8F91-44F8-8964-78B67D138467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9194" y="1665816"/>
            <a:ext cx="3291627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FULL SERVICE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DDA68FC-1C18-43E4-8078-603903A281EA}"/>
              </a:ext>
            </a:extLst>
          </p:cNvPr>
          <p:cNvSpPr txBox="1"/>
          <p:nvPr/>
        </p:nvSpPr>
        <p:spPr>
          <a:xfrm>
            <a:off x="579194" y="2582986"/>
            <a:ext cx="38338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Además del acondicionamiento secundario, ofrecemos una serie</a:t>
            </a:r>
          </a:p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de servicios derivados de otras áreas de nuestra empresa que complementan y simplifican la gestión de </a:t>
            </a:r>
            <a:r>
              <a:rPr lang="es-MX" sz="900" dirty="0" err="1">
                <a:solidFill>
                  <a:srgbClr val="666666"/>
                </a:solidFill>
              </a:rPr>
              <a:t>packaging</a:t>
            </a:r>
            <a:r>
              <a:rPr lang="es-MX" sz="900" dirty="0">
                <a:solidFill>
                  <a:srgbClr val="666666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754" y="1001522"/>
            <a:ext cx="864975" cy="86825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53597B16-D47D-4B98-B818-78B1A436A0EB}"/>
              </a:ext>
            </a:extLst>
          </p:cNvPr>
          <p:cNvSpPr txBox="1"/>
          <p:nvPr/>
        </p:nvSpPr>
        <p:spPr>
          <a:xfrm>
            <a:off x="7332462" y="1250981"/>
            <a:ext cx="267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>
                <a:latin typeface="+mj-lt"/>
              </a:rPr>
              <a:t>Diseño</a:t>
            </a:r>
            <a:r>
              <a:rPr lang="es-MX" sz="900" dirty="0">
                <a:latin typeface="+mj-lt"/>
              </a:rPr>
              <a:t>, contamos con un sector dedicado</a:t>
            </a:r>
          </a:p>
          <a:p>
            <a:pPr algn="just"/>
            <a:r>
              <a:rPr lang="es-MX" sz="900" dirty="0">
                <a:latin typeface="+mj-lt"/>
              </a:rPr>
              <a:t>al desarrollo de soluciones creativas.</a:t>
            </a:r>
            <a:endParaRPr lang="en-US" sz="9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842" y="2222567"/>
            <a:ext cx="859284" cy="868250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53597B16-D47D-4B98-B818-78B1A436A0EB}"/>
              </a:ext>
            </a:extLst>
          </p:cNvPr>
          <p:cNvSpPr txBox="1"/>
          <p:nvPr/>
        </p:nvSpPr>
        <p:spPr>
          <a:xfrm>
            <a:off x="7393422" y="2388160"/>
            <a:ext cx="267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 err="1">
                <a:latin typeface="+mj-lt"/>
              </a:rPr>
              <a:t>Matricería</a:t>
            </a:r>
            <a:r>
              <a:rPr lang="es-MX" sz="900" b="1" dirty="0">
                <a:latin typeface="+mj-lt"/>
              </a:rPr>
              <a:t>, </a:t>
            </a:r>
            <a:r>
              <a:rPr lang="es-MX" sz="900" dirty="0">
                <a:latin typeface="+mj-lt"/>
              </a:rPr>
              <a:t>ofrecemos un  servicio integral</a:t>
            </a:r>
          </a:p>
          <a:p>
            <a:pPr algn="just"/>
            <a:r>
              <a:rPr lang="es-MX" sz="900" dirty="0">
                <a:latin typeface="+mj-lt"/>
              </a:rPr>
              <a:t>de </a:t>
            </a:r>
            <a:r>
              <a:rPr lang="es-MX" sz="900" dirty="0" err="1">
                <a:latin typeface="+mj-lt"/>
              </a:rPr>
              <a:t>matricería</a:t>
            </a:r>
            <a:r>
              <a:rPr lang="es-MX" sz="900" dirty="0">
                <a:latin typeface="+mj-lt"/>
              </a:rPr>
              <a:t>, utilizando distintas técnicas</a:t>
            </a:r>
          </a:p>
          <a:p>
            <a:pPr algn="just"/>
            <a:r>
              <a:rPr lang="es-MX" sz="900" dirty="0">
                <a:latin typeface="+mj-lt"/>
              </a:rPr>
              <a:t>y tecnologías tanto para moldes de alta</a:t>
            </a:r>
          </a:p>
          <a:p>
            <a:pPr algn="just"/>
            <a:r>
              <a:rPr lang="es-MX" sz="900" dirty="0">
                <a:latin typeface="+mj-lt"/>
              </a:rPr>
              <a:t>como de baja producción.</a:t>
            </a:r>
            <a:endParaRPr lang="en-US" sz="900" dirty="0">
              <a:latin typeface="+mj-lt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3597B16-D47D-4B98-B818-78B1A436A0EB}"/>
              </a:ext>
            </a:extLst>
          </p:cNvPr>
          <p:cNvSpPr txBox="1"/>
          <p:nvPr/>
        </p:nvSpPr>
        <p:spPr>
          <a:xfrm>
            <a:off x="7402376" y="3469697"/>
            <a:ext cx="26703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+mj-lt"/>
              </a:rPr>
              <a:t>Impresión, </a:t>
            </a:r>
            <a:r>
              <a:rPr lang="es-MX" sz="900" dirty="0">
                <a:latin typeface="+mj-lt"/>
              </a:rPr>
              <a:t>realizamos trabajos a escalas</a:t>
            </a:r>
          </a:p>
          <a:p>
            <a:pPr algn="just"/>
            <a:r>
              <a:rPr lang="es-MX" sz="900" dirty="0">
                <a:latin typeface="+mj-lt"/>
              </a:rPr>
              <a:t>flexibles, tanto para tecnología digital como offset. Trabajos convencionales, sobre cartulina PET/PAI/PP y PVC con tintas UV.</a:t>
            </a:r>
            <a:endParaRPr lang="en-US" sz="9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04" y="3357461"/>
            <a:ext cx="1135280" cy="111090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84" y="4876259"/>
            <a:ext cx="1102400" cy="1084141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53597B16-D47D-4B98-B818-78B1A436A0EB}"/>
              </a:ext>
            </a:extLst>
          </p:cNvPr>
          <p:cNvSpPr txBox="1"/>
          <p:nvPr/>
        </p:nvSpPr>
        <p:spPr>
          <a:xfrm>
            <a:off x="7402376" y="4876259"/>
            <a:ext cx="267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>
                <a:latin typeface="+mj-lt"/>
              </a:rPr>
              <a:t>Empaque,</a:t>
            </a:r>
            <a:r>
              <a:rPr lang="es-MX" sz="900" dirty="0">
                <a:latin typeface="+mj-lt"/>
              </a:rPr>
              <a:t> aseguramos que sus productos,</a:t>
            </a:r>
          </a:p>
          <a:p>
            <a:pPr algn="just"/>
            <a:r>
              <a:rPr lang="es-MX" sz="900" dirty="0">
                <a:latin typeface="+mj-lt"/>
              </a:rPr>
              <a:t>al llegar al punto de venta encuentren el</a:t>
            </a:r>
          </a:p>
          <a:p>
            <a:pPr algn="just"/>
            <a:r>
              <a:rPr lang="es-MX" sz="900" dirty="0">
                <a:latin typeface="+mj-lt"/>
              </a:rPr>
              <a:t>espacio y soporte requerido para su exhibición..</a:t>
            </a:r>
            <a:endParaRPr 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297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0" grpId="0"/>
      <p:bldP spid="12" grpId="0"/>
      <p:bldP spid="1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FE8015D4-BADD-413E-82BF-C2844312EFA1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E5FCF3-D1DB-4D65-AB65-807804B0B9ED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0D0FD4-AB42-47BF-B828-540BB71F7516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6D0917-8F91-44F8-8964-78B67D138467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227968" y="900544"/>
            <a:ext cx="4242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¿POR QUÉ ELEGIR</a:t>
            </a:r>
          </a:p>
          <a:p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FULL SERVICE?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DDA68FC-1C18-43E4-8078-603903A281EA}"/>
              </a:ext>
            </a:extLst>
          </p:cNvPr>
          <p:cNvSpPr txBox="1"/>
          <p:nvPr/>
        </p:nvSpPr>
        <p:spPr>
          <a:xfrm>
            <a:off x="276652" y="2130795"/>
            <a:ext cx="413662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es-MX" sz="900" dirty="0">
              <a:solidFill>
                <a:srgbClr val="666666"/>
              </a:solidFill>
            </a:endParaRPr>
          </a:p>
          <a:p>
            <a:pPr algn="just" fontAlgn="base"/>
            <a:r>
              <a:rPr lang="es-MX" sz="900" dirty="0"/>
              <a:t>El servicio FULL SERVICE fue diseñado por </a:t>
            </a:r>
            <a:r>
              <a:rPr lang="es-MX" sz="900" dirty="0" err="1"/>
              <a:t>Bligraf</a:t>
            </a:r>
            <a:r>
              <a:rPr lang="es-MX" sz="900" dirty="0"/>
              <a:t> para aquellos laboratorios que necesiten disminuir sus costos ligados a la inmovilización de stocks de materiales de empaque, a la logística interna, y la posibilidad de unificar proveedores agilizando procesos administrativos. Bajo este modelo de servicio, el laboratorio solo deberá enviar a </a:t>
            </a:r>
            <a:r>
              <a:rPr lang="es-MX" sz="900" dirty="0" err="1"/>
              <a:t>Bligraf</a:t>
            </a:r>
            <a:r>
              <a:rPr lang="es-MX" sz="900" dirty="0"/>
              <a:t> el producto a acondicionar en su envase primario. </a:t>
            </a:r>
            <a:r>
              <a:rPr lang="es-MX" sz="900" dirty="0" err="1"/>
              <a:t>Bligraf</a:t>
            </a:r>
            <a:r>
              <a:rPr lang="es-MX" sz="900" dirty="0"/>
              <a:t> proveerá de cada uno de los insumos (estuches, prospectos, interiores, etc.) junto al proceso de acondicionado secundario en cumplimiento estricto de las normas GMP.</a:t>
            </a:r>
          </a:p>
          <a:p>
            <a:pPr algn="just" fontAlgn="base"/>
            <a:r>
              <a:rPr lang="es-MX" sz="900" dirty="0" err="1"/>
              <a:t>Bligraf</a:t>
            </a:r>
            <a:r>
              <a:rPr lang="es-MX" sz="900" dirty="0"/>
              <a:t> cuenta con máquinas de Impresión Offset y flexográficas, tanto para pequeños como grandes volúmenes de estuches, prospectos y etiquetas.</a:t>
            </a:r>
          </a:p>
          <a:p>
            <a:pPr algn="just" fontAlgn="base"/>
            <a:r>
              <a:rPr lang="es-MX" sz="900" dirty="0"/>
              <a:t>Adicionalmente, el Sistema de Calidad de </a:t>
            </a:r>
            <a:r>
              <a:rPr lang="es-MX" sz="900" dirty="0" err="1"/>
              <a:t>Bligraf</a:t>
            </a:r>
            <a:r>
              <a:rPr lang="es-MX" sz="900" dirty="0"/>
              <a:t> asegura el correcto proceso desde que ingresa el producto a planta hasta que el retiro del mismo terminado para su comercialización. El servicio de matricería junto al moderno equipamiento de </a:t>
            </a:r>
            <a:r>
              <a:rPr lang="es-MX" sz="900" dirty="0" err="1"/>
              <a:t>blisteado</a:t>
            </a:r>
            <a:r>
              <a:rPr lang="es-MX" sz="900" dirty="0"/>
              <a:t> permite desarrollar y fabricar una amplia gama de interiores de cunas para ampollas, viales o cualquier pieza de termoformado que se requiera.</a:t>
            </a:r>
          </a:p>
          <a:p>
            <a:pPr algn="just" fontAlgn="base"/>
            <a:r>
              <a:rPr lang="es-MX" sz="900" dirty="0" err="1"/>
              <a:t>Bligraf</a:t>
            </a:r>
            <a:r>
              <a:rPr lang="es-MX" sz="900" dirty="0"/>
              <a:t> cuenta con Planta de Elaboración y depósitos habilitados por el Ministerio de Salud y el ANMAT, y un sistema robusto de gestión que permite mantener el stock de materiales de los laboratorios clientes, como la guarda de los graneles en envases primarios y productos terminados.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F1AD93A0-9380-4C1D-967F-6B2695E687DB}"/>
              </a:ext>
            </a:extLst>
          </p:cNvPr>
          <p:cNvCxnSpPr>
            <a:cxnSpLocks/>
          </p:cNvCxnSpPr>
          <p:nvPr/>
        </p:nvCxnSpPr>
        <p:spPr>
          <a:xfrm>
            <a:off x="4807334" y="900544"/>
            <a:ext cx="0" cy="513830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4470F49-C067-5917-3784-7076A3CD6289}"/>
              </a:ext>
            </a:extLst>
          </p:cNvPr>
          <p:cNvGrpSpPr/>
          <p:nvPr/>
        </p:nvGrpSpPr>
        <p:grpSpPr>
          <a:xfrm>
            <a:off x="7537525" y="1461345"/>
            <a:ext cx="3414511" cy="4016703"/>
            <a:chOff x="7073378" y="960375"/>
            <a:chExt cx="4412035" cy="519015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36D30C8-687F-892F-8744-FD67E8002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78" y="1710078"/>
              <a:ext cx="3537623" cy="351923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925310A-3979-1437-E514-ED3A4C8E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590" y="2673038"/>
              <a:ext cx="1748823" cy="173005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26F4275-F624-7253-9362-1332C255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640" y="4420477"/>
              <a:ext cx="1751950" cy="173005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8BB3BAF-BA8D-8837-C72C-412F29F2D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767" y="960375"/>
              <a:ext cx="1748823" cy="1730051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4A5D46E-A355-0241-147D-5A20C38A17DA}"/>
              </a:ext>
            </a:extLst>
          </p:cNvPr>
          <p:cNvGrpSpPr/>
          <p:nvPr/>
        </p:nvGrpSpPr>
        <p:grpSpPr>
          <a:xfrm>
            <a:off x="5144269" y="2933752"/>
            <a:ext cx="2876610" cy="1071889"/>
            <a:chOff x="5386267" y="2772413"/>
            <a:chExt cx="3230808" cy="1203870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204902BA-1527-9082-7EDC-9B868735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86267" y="3164255"/>
              <a:ext cx="2051131" cy="52948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BB00DCA-845C-0DFD-D54F-3798F7FD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01628" y="2772413"/>
              <a:ext cx="1215447" cy="1203870"/>
            </a:xfrm>
            <a:prstGeom prst="rect">
              <a:avLst/>
            </a:prstGeom>
          </p:spPr>
        </p:pic>
      </p:grpSp>
      <p:pic>
        <p:nvPicPr>
          <p:cNvPr id="25" name="Gráfico 24">
            <a:extLst>
              <a:ext uri="{FF2B5EF4-FFF2-40B4-BE49-F238E27FC236}">
                <a16:creationId xmlns:a16="http://schemas.microsoft.com/office/drawing/2014/main" id="{1AD3CB8D-ECE2-46AE-97A6-B0DD478884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7257" y="1077859"/>
            <a:ext cx="1090718" cy="4965815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B953C6DA-70CC-8516-0746-02F0DC23D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2862" y="3245891"/>
            <a:ext cx="606136" cy="314876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7BC6E720-F6F3-3DDC-EE1E-768419A075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6067" y="1411231"/>
            <a:ext cx="888979" cy="53164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0870812-551E-580B-9855-74984DCC29D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862" y="1869116"/>
            <a:ext cx="737839" cy="45173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C85BE54-D770-5D5E-3F05-1A9DA3976B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054" y="1872789"/>
            <a:ext cx="1068594" cy="44438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40AFECA-366C-26D8-297A-A3D3423C4DC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35" y="4271231"/>
            <a:ext cx="981362" cy="286463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7746E9A-86F5-F936-28EF-37DF2BF3FA5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17" y="4371038"/>
            <a:ext cx="846879" cy="40398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0E73CE1-4000-0A28-9D72-033B92A9540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199" y="5345314"/>
            <a:ext cx="872322" cy="6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AD93A0-9380-4C1D-967F-6B2695E687DB}"/>
              </a:ext>
            </a:extLst>
          </p:cNvPr>
          <p:cNvCxnSpPr>
            <a:cxnSpLocks/>
          </p:cNvCxnSpPr>
          <p:nvPr/>
        </p:nvCxnSpPr>
        <p:spPr>
          <a:xfrm>
            <a:off x="4807334" y="900544"/>
            <a:ext cx="0" cy="513830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8015D4-BADD-413E-82BF-C2844312EFA1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E5FCF3-D1DB-4D65-AB65-807804B0B9ED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0D0FD4-AB42-47BF-B828-540BB71F7516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6D0917-8F91-44F8-8964-78B67D138467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9973" y="1686136"/>
            <a:ext cx="3078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CONFIANZA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DDA68FC-1C18-43E4-8078-603903A281EA}"/>
              </a:ext>
            </a:extLst>
          </p:cNvPr>
          <p:cNvSpPr txBox="1"/>
          <p:nvPr/>
        </p:nvSpPr>
        <p:spPr>
          <a:xfrm>
            <a:off x="579194" y="2582986"/>
            <a:ext cx="38338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En </a:t>
            </a:r>
            <a:r>
              <a:rPr lang="es-MX" sz="900" dirty="0" err="1">
                <a:solidFill>
                  <a:srgbClr val="666666"/>
                </a:solidFill>
              </a:rPr>
              <a:t>Bligraf</a:t>
            </a:r>
            <a:r>
              <a:rPr lang="es-MX" sz="900" dirty="0">
                <a:solidFill>
                  <a:srgbClr val="666666"/>
                </a:solidFill>
              </a:rPr>
              <a:t> creemos que la confianza se logra, que es un camino de ida y de vuelta. Y creemos en articularla por medio de la experiencia, del servicio, de dar respuestas, generar alternativas y canales para lograr un ámbito de consonancia, que permita el desarrollo de una relación positiva.</a:t>
            </a:r>
            <a:endParaRPr lang="es-MX" sz="900" b="0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085" y="3426891"/>
            <a:ext cx="911719" cy="5209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538" y="3315701"/>
            <a:ext cx="1379788" cy="5611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718" y="2268224"/>
            <a:ext cx="748496" cy="7484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963" y="4083217"/>
            <a:ext cx="1134031" cy="667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695" y="4113296"/>
            <a:ext cx="758497" cy="7584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669" y="2449253"/>
            <a:ext cx="1724646" cy="4760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48" y="2318752"/>
            <a:ext cx="1158962" cy="7588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50" y="3530698"/>
            <a:ext cx="1586371" cy="3461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718" y="4028360"/>
            <a:ext cx="783233" cy="77764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906998" y="5248827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n w="19050">
                  <a:noFill/>
                </a:ln>
                <a:solidFill>
                  <a:schemeClr val="accent1"/>
                </a:solidFill>
                <a:latin typeface="+mj-lt"/>
              </a:rPr>
              <a:t>Ellos confían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5391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AD93A0-9380-4C1D-967F-6B2695E687DB}"/>
              </a:ext>
            </a:extLst>
          </p:cNvPr>
          <p:cNvCxnSpPr>
            <a:cxnSpLocks/>
          </p:cNvCxnSpPr>
          <p:nvPr/>
        </p:nvCxnSpPr>
        <p:spPr>
          <a:xfrm>
            <a:off x="4807334" y="900544"/>
            <a:ext cx="0" cy="513830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8015D4-BADD-413E-82BF-C2844312EFA1}"/>
              </a:ext>
            </a:extLst>
          </p:cNvPr>
          <p:cNvGrpSpPr/>
          <p:nvPr/>
        </p:nvGrpSpPr>
        <p:grpSpPr>
          <a:xfrm>
            <a:off x="456158" y="428311"/>
            <a:ext cx="545494" cy="123034"/>
            <a:chOff x="456156" y="366792"/>
            <a:chExt cx="545494" cy="1230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E5FCF3-D1DB-4D65-AB65-807804B0B9ED}"/>
                </a:ext>
              </a:extLst>
            </p:cNvPr>
            <p:cNvSpPr/>
            <p:nvPr/>
          </p:nvSpPr>
          <p:spPr>
            <a:xfrm>
              <a:off x="456156" y="366794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0D0FD4-AB42-47BF-B828-540BB71F7516}"/>
                </a:ext>
              </a:extLst>
            </p:cNvPr>
            <p:cNvSpPr/>
            <p:nvPr/>
          </p:nvSpPr>
          <p:spPr>
            <a:xfrm>
              <a:off x="667385" y="366793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6D0917-8F91-44F8-8964-78B67D138467}"/>
                </a:ext>
              </a:extLst>
            </p:cNvPr>
            <p:cNvSpPr/>
            <p:nvPr/>
          </p:nvSpPr>
          <p:spPr>
            <a:xfrm>
              <a:off x="878614" y="366792"/>
              <a:ext cx="123036" cy="1230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19973" y="1686136"/>
            <a:ext cx="341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COMPROMISO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4DDA68FC-1C18-43E4-8078-603903A281EA}"/>
              </a:ext>
            </a:extLst>
          </p:cNvPr>
          <p:cNvSpPr txBox="1"/>
          <p:nvPr/>
        </p:nvSpPr>
        <p:spPr>
          <a:xfrm>
            <a:off x="579194" y="2582986"/>
            <a:ext cx="383382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Creemos que las empresas deben tener un  impacto positivo y trabajamos para ellos. Estamos comprometidos con el medio ambiente y con nuestras comunidades.</a:t>
            </a:r>
          </a:p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Día a día nos esforzamos por ser mas amigables con el medio ambiente, adoptando programas y enfocándonos en alternativas sustentables. Utilizando sistemas de reciclaje que nos permitan asegurar un 0% de </a:t>
            </a:r>
            <a:r>
              <a:rPr lang="es-MX" sz="900" dirty="0" err="1">
                <a:solidFill>
                  <a:srgbClr val="666666"/>
                </a:solidFill>
              </a:rPr>
              <a:t>scrap</a:t>
            </a:r>
            <a:r>
              <a:rPr lang="es-MX" sz="900" dirty="0">
                <a:solidFill>
                  <a:srgbClr val="666666"/>
                </a:solidFill>
              </a:rPr>
              <a:t>. Y siguiendo prácticas inspiradas en los lineamientos del programa de las Naciones Unidas para el Desarrollos. Y asumimos el Rol de ser socialmente responsables, adhiriendo al Pacto Global de la ONU.</a:t>
            </a:r>
          </a:p>
          <a:p>
            <a:pPr algn="just" fontAlgn="base"/>
            <a:r>
              <a:rPr lang="es-MX" sz="900" dirty="0">
                <a:solidFill>
                  <a:srgbClr val="666666"/>
                </a:solidFill>
              </a:rPr>
              <a:t>Buscamos también ser agente de cambio en nuestra comunidad de origen (Escobar) formando parte de diferente programas, que alientan el bien común.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39FDCE-1143-558D-C203-3AE5397A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r="50455"/>
          <a:stretch/>
        </p:blipFill>
        <p:spPr>
          <a:xfrm>
            <a:off x="5793359" y="743465"/>
            <a:ext cx="4010024" cy="543327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31B6383-B0B7-4225-6229-9CB40E8F3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1735" y="4715484"/>
            <a:ext cx="1819625" cy="13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90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03480" y="2478819"/>
            <a:ext cx="6973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ln w="19050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Estamos Preparados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35282" y="3248260"/>
            <a:ext cx="305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ln w="19050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GRACIAS.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4DDA68FC-1C18-43E4-8078-603903A281EA}"/>
              </a:ext>
            </a:extLst>
          </p:cNvPr>
          <p:cNvSpPr txBox="1"/>
          <p:nvPr/>
        </p:nvSpPr>
        <p:spPr>
          <a:xfrm>
            <a:off x="5115443" y="4556310"/>
            <a:ext cx="383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900" dirty="0">
                <a:solidFill>
                  <a:srgbClr val="666666"/>
                </a:solidFill>
              </a:rPr>
              <a:t>DATOS DE CONTACTO</a:t>
            </a:r>
            <a:endParaRPr lang="es-MX" sz="900" b="0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04A3CD5-4BC5-002F-FEBD-0FCB020F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5443" y="5679921"/>
            <a:ext cx="1431968" cy="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8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491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6A7E75"/>
      </a:accent1>
      <a:accent2>
        <a:srgbClr val="496356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Samantha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736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Usuario</cp:lastModifiedBy>
  <cp:revision>231</cp:revision>
  <dcterms:created xsi:type="dcterms:W3CDTF">2019-09-10T04:46:41Z</dcterms:created>
  <dcterms:modified xsi:type="dcterms:W3CDTF">2022-07-07T21:28:42Z</dcterms:modified>
</cp:coreProperties>
</file>